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9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044" autoAdjust="0"/>
    <p:restoredTop sz="86388" autoAdjust="0"/>
  </p:normalViewPr>
  <p:slideViewPr>
    <p:cSldViewPr snapToGrid="0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07BB-B8BE-4BFC-80FD-1772EE343B25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666F-3589-41C7-B13F-E0E974CFC7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815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801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35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04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15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866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6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606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501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42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79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FE2C44-0B1B-4309-A18F-9B492EEB7070}" type="datetimeFigureOut">
              <a:rPr lang="en-NZ" smtClean="0"/>
              <a:t>29/03/2018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728C9-07B1-413C-A6BA-83F5BF0F81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28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baseline="0" dirty="0" smtClean="0"/>
              <a:t>GA in New Zealand: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aseline="0" dirty="0" smtClean="0"/>
              <a:t>Not sure we are winning.</a:t>
            </a:r>
            <a:endParaRPr lang="en-NZ" dirty="0" smtClean="0"/>
          </a:p>
          <a:p>
            <a:r>
              <a:rPr lang="en-NZ" baseline="0" dirty="0" smtClean="0"/>
              <a:t>CAA all good except medical.</a:t>
            </a:r>
            <a:endParaRPr lang="en-NZ" dirty="0" smtClean="0"/>
          </a:p>
          <a:p>
            <a:r>
              <a:rPr lang="en-NZ" baseline="0" dirty="0" smtClean="0"/>
              <a:t>AOPA NZ in good shape.</a:t>
            </a:r>
            <a:endParaRPr lang="en-NZ" dirty="0" smtClean="0"/>
          </a:p>
          <a:p>
            <a:r>
              <a:rPr lang="en-NZ" baseline="0" dirty="0" smtClean="0"/>
              <a:t>What would help us.</a:t>
            </a:r>
            <a:endParaRPr lang="en-NZ" dirty="0" smtClean="0"/>
          </a:p>
          <a:p>
            <a:r>
              <a:rPr lang="en-NZ" baseline="0" dirty="0" smtClean="0"/>
              <a:t>Harmony – Internationally.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5023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C:\Users\Stephen\Desktop\out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5" y="-550985"/>
            <a:ext cx="12285785" cy="75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Medical Issues.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Well covered.</a:t>
            </a:r>
          </a:p>
          <a:p>
            <a:r>
              <a:rPr lang="en-NZ" dirty="0" smtClean="0"/>
              <a:t>Individual countries need  to move forward.</a:t>
            </a:r>
          </a:p>
          <a:p>
            <a:r>
              <a:rPr lang="en-NZ" dirty="0" smtClean="0"/>
              <a:t>AOPA need to push for ‘bilateral agreements’.</a:t>
            </a:r>
          </a:p>
          <a:p>
            <a:r>
              <a:rPr lang="en-NZ" dirty="0" smtClean="0"/>
              <a:t>ICAO will fall into line sometime.</a:t>
            </a:r>
          </a:p>
          <a:p>
            <a:r>
              <a:rPr lang="en-NZ" dirty="0" smtClean="0"/>
              <a:t>NZ well on way to modernising standards.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78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887200" cy="6858000"/>
          </a:xfrm>
        </p:spPr>
      </p:pic>
    </p:spTree>
    <p:extLst>
      <p:ext uri="{BB962C8B-B14F-4D97-AF65-F5344CB8AC3E}">
        <p14:creationId xmlns:p14="http://schemas.microsoft.com/office/powerpoint/2010/main" val="20503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Webcam NZ</a:t>
            </a:r>
            <a:r>
              <a:rPr lang="en-NZ" b="1" baseline="0" dirty="0" smtClean="0"/>
              <a:t> weather…..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 shortage of camera’s.</a:t>
            </a:r>
          </a:p>
          <a:p>
            <a:r>
              <a:rPr lang="en-NZ" dirty="0" smtClean="0"/>
              <a:t>Needed to bring together.</a:t>
            </a:r>
          </a:p>
          <a:p>
            <a:r>
              <a:rPr lang="en-NZ" dirty="0" smtClean="0"/>
              <a:t>App and link on website.</a:t>
            </a:r>
          </a:p>
          <a:p>
            <a:r>
              <a:rPr lang="en-NZ" dirty="0" smtClean="0"/>
              <a:t>Much appreciated by members and others.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8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47" y="3302622"/>
            <a:ext cx="1397306" cy="1397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47" y="2730328"/>
            <a:ext cx="1397306" cy="139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585"/>
            <a:ext cx="12192000" cy="79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DATA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Safety.</a:t>
            </a:r>
          </a:p>
          <a:p>
            <a:r>
              <a:rPr lang="en-NZ" dirty="0" smtClean="0"/>
              <a:t>Loss of control.</a:t>
            </a:r>
          </a:p>
          <a:p>
            <a:r>
              <a:rPr lang="en-NZ" dirty="0" smtClean="0"/>
              <a:t>Medical issues.</a:t>
            </a:r>
          </a:p>
          <a:p>
            <a:r>
              <a:rPr lang="en-NZ" dirty="0" smtClean="0"/>
              <a:t>No shortage – how do we mine?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1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-339969"/>
            <a:ext cx="12086492" cy="8018583"/>
          </a:xfrm>
        </p:spPr>
      </p:pic>
    </p:spTree>
    <p:extLst>
      <p:ext uri="{BB962C8B-B14F-4D97-AF65-F5344CB8AC3E}">
        <p14:creationId xmlns:p14="http://schemas.microsoft.com/office/powerpoint/2010/main" val="8635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Better Links with region.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Web based.</a:t>
            </a:r>
          </a:p>
          <a:p>
            <a:r>
              <a:rPr lang="en-NZ" dirty="0" smtClean="0"/>
              <a:t>Shared articles.</a:t>
            </a:r>
          </a:p>
          <a:p>
            <a:r>
              <a:rPr lang="en-NZ" dirty="0" smtClean="0"/>
              <a:t>More emphasis on welcome.</a:t>
            </a:r>
          </a:p>
          <a:p>
            <a:r>
              <a:rPr lang="en-NZ" dirty="0" smtClean="0"/>
              <a:t>‘How to fly in NZ’.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36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3663"/>
            <a:ext cx="12192000" cy="86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153" y="1219200"/>
            <a:ext cx="9144000" cy="1184031"/>
          </a:xfrm>
        </p:spPr>
        <p:txBody>
          <a:bodyPr/>
          <a:lstStyle/>
          <a:p>
            <a:r>
              <a:rPr lang="en-NZ" b="1" dirty="0" smtClean="0"/>
              <a:t>Flight Safety Video – series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07323"/>
            <a:ext cx="9144000" cy="235047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Mountain flying.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Back country flying.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Weather.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err="1" smtClean="0"/>
              <a:t>Ipad</a:t>
            </a:r>
            <a:r>
              <a:rPr lang="en-NZ" dirty="0" smtClean="0"/>
              <a:t> augmentation.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Plus…….. Free from website.</a:t>
            </a:r>
          </a:p>
          <a:p>
            <a:pPr algn="l"/>
            <a:endParaRPr lang="en-N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57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PA presentation CAA May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AOPA presentation CAA May 2017</Template>
  <TotalTime>41</TotalTime>
  <Words>162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AOPA presentation CAA May 2017</vt:lpstr>
      <vt:lpstr>GA in New Zealand:</vt:lpstr>
      <vt:lpstr> </vt:lpstr>
      <vt:lpstr>Webcam NZ weather…..</vt:lpstr>
      <vt:lpstr>PowerPoint Presentation</vt:lpstr>
      <vt:lpstr>DATA</vt:lpstr>
      <vt:lpstr>PowerPoint Presentation</vt:lpstr>
      <vt:lpstr>Better Links with region.</vt:lpstr>
      <vt:lpstr>PowerPoint Presentation</vt:lpstr>
      <vt:lpstr>Flight Safety Video – series.</vt:lpstr>
      <vt:lpstr>PowerPoint Presentation</vt:lpstr>
      <vt:lpstr>Medical Issues.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 in New Zealand:</dc:title>
  <dc:creator>Stephen</dc:creator>
  <cp:lastModifiedBy>Stephen</cp:lastModifiedBy>
  <cp:revision>4</cp:revision>
  <cp:lastPrinted>2018-03-21T19:49:53Z</cp:lastPrinted>
  <dcterms:created xsi:type="dcterms:W3CDTF">2018-03-28T18:54:45Z</dcterms:created>
  <dcterms:modified xsi:type="dcterms:W3CDTF">2018-03-28T19:36:18Z</dcterms:modified>
</cp:coreProperties>
</file>